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57D2-7FF3-4E10-B421-A7A3ACC600EE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B335-6C81-4FCA-99A4-0336F2497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57D2-7FF3-4E10-B421-A7A3ACC600EE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B335-6C81-4FCA-99A4-0336F2497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57D2-7FF3-4E10-B421-A7A3ACC600EE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B335-6C81-4FCA-99A4-0336F2497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57D2-7FF3-4E10-B421-A7A3ACC600EE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B335-6C81-4FCA-99A4-0336F2497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57D2-7FF3-4E10-B421-A7A3ACC600EE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B335-6C81-4FCA-99A4-0336F2497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57D2-7FF3-4E10-B421-A7A3ACC600EE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B335-6C81-4FCA-99A4-0336F2497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57D2-7FF3-4E10-B421-A7A3ACC600EE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B335-6C81-4FCA-99A4-0336F2497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57D2-7FF3-4E10-B421-A7A3ACC600EE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B335-6C81-4FCA-99A4-0336F2497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57D2-7FF3-4E10-B421-A7A3ACC600EE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B335-6C81-4FCA-99A4-0336F2497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57D2-7FF3-4E10-B421-A7A3ACC600EE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B335-6C81-4FCA-99A4-0336F2497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57D2-7FF3-4E10-B421-A7A3ACC600EE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B335-6C81-4FCA-99A4-0336F2497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E57D2-7FF3-4E10-B421-A7A3ACC600EE}" type="datetimeFigureOut">
              <a:rPr lang="ru-RU" smtClean="0"/>
              <a:t>04.12.2009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9B335-6C81-4FCA-99A4-0336F24974A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4414" y="357166"/>
            <a:ext cx="69762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Электромагнитные волны</a:t>
            </a:r>
            <a:endParaRPr lang="ru-RU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357298"/>
            <a:ext cx="2867025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357298"/>
            <a:ext cx="2876550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857224" y="6000768"/>
            <a:ext cx="3462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Закон электромагнитной </a:t>
            </a:r>
          </a:p>
          <a:p>
            <a:r>
              <a:rPr lang="ru-RU" dirty="0" smtClean="0"/>
              <a:t>индукции в трактовке Максвелла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357818" y="6000768"/>
            <a:ext cx="38625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Гипотеза Максвелла. Изменяющееся </a:t>
            </a:r>
          </a:p>
          <a:p>
            <a:r>
              <a:rPr lang="ru-RU" dirty="0" smtClean="0"/>
              <a:t>электрическое поле порождает </a:t>
            </a:r>
          </a:p>
          <a:p>
            <a:r>
              <a:rPr lang="ru-RU" dirty="0" smtClean="0"/>
              <a:t>магнитное поле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1472" y="357166"/>
            <a:ext cx="624639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Переменное электрическое поле в вакууме или диэлектрике </a:t>
            </a:r>
          </a:p>
          <a:p>
            <a:r>
              <a:rPr lang="ru-RU" dirty="0" smtClean="0"/>
              <a:t>Максвелл назвал </a:t>
            </a:r>
            <a:r>
              <a:rPr lang="ru-RU" sz="2000" b="1" dirty="0" smtClean="0">
                <a:solidFill>
                  <a:srgbClr val="0070C0"/>
                </a:solidFill>
              </a:rPr>
              <a:t>током смещения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4643446"/>
            <a:ext cx="79892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Цепи любых непостоянных токов замкнуты. Их замкнутость обеспечивается </a:t>
            </a:r>
          </a:p>
          <a:p>
            <a:r>
              <a:rPr lang="ru-RU" dirty="0" smtClean="0"/>
              <a:t>токами смещения, которые присутствуют на тех участках, где нет проводников.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071546"/>
            <a:ext cx="3098800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34-02"/>
          <p:cNvSpPr>
            <a:spLocks noGrp="1" noChangeAspect="1" noChangeArrowheads="1"/>
          </p:cNvSpPr>
          <p:nvPr isPhoto="1"/>
        </p:nvSpPr>
        <p:spPr bwMode="auto">
          <a:xfrm>
            <a:off x="1174750" y="0"/>
            <a:ext cx="6792913" cy="6858000"/>
          </a:xfrm>
          <a:prstGeom prst="rect">
            <a:avLst/>
          </a:prstGeom>
          <a:blipFill dpi="0" rotWithShape="1">
            <a:blip r:embed="rId2"/>
            <a:srcRect/>
            <a:stretch>
              <a:fillRect r="-22"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50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poisk_M</dc:creator>
  <cp:lastModifiedBy>poisk_M</cp:lastModifiedBy>
  <cp:revision>4</cp:revision>
  <dcterms:created xsi:type="dcterms:W3CDTF">2009-12-04T08:24:28Z</dcterms:created>
  <dcterms:modified xsi:type="dcterms:W3CDTF">2009-12-04T10:02:27Z</dcterms:modified>
</cp:coreProperties>
</file>